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8" r:id="rId12"/>
    <p:sldId id="284" r:id="rId13"/>
    <p:sldId id="286" r:id="rId14"/>
    <p:sldId id="287" r:id="rId15"/>
    <p:sldId id="281" r:id="rId16"/>
    <p:sldId id="274" r:id="rId17"/>
    <p:sldId id="282" r:id="rId18"/>
    <p:sldId id="28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September-2020" TargetMode="External"/><Relationship Id="rId2" Type="http://schemas.openxmlformats.org/officeDocument/2006/relationships/hyperlink" Target="https://gitter.im/opengeospatial/OGC-API-Sprint-September-202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- Common and OGC API - Features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23rd,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360A66-77A9-6644-A31F-754D294C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48416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159F5-1B25-3646-BA12-582275B10D1E}"/>
              </a:ext>
            </a:extLst>
          </p:cNvPr>
          <p:cNvSpPr txBox="1"/>
          <p:nvPr/>
        </p:nvSpPr>
        <p:spPr>
          <a:xfrm>
            <a:off x="2196935" y="2484161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Security Considerations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topic</a:t>
            </a:r>
          </a:p>
        </p:txBody>
      </p:sp>
    </p:spTree>
    <p:extLst>
      <p:ext uri="{BB962C8B-B14F-4D97-AF65-F5344CB8AC3E}">
        <p14:creationId xmlns:p14="http://schemas.microsoft.com/office/powerpoint/2010/main" val="21285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29th,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CCFDC3-722E-CD4C-8692-E0F17438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09" y="1067924"/>
            <a:ext cx="8779572" cy="54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30th,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E8DC2-780C-3347-8DFD-B69F82EB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534"/>
            <a:ext cx="12192000" cy="47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r>
              <a:rPr lang="en-US" dirty="0"/>
              <a:t>  - </a:t>
            </a:r>
            <a:r>
              <a:rPr lang="en-US" dirty="0" err="1"/>
              <a:t>Gobe</a:t>
            </a:r>
            <a:r>
              <a:rPr lang="en-US" dirty="0"/>
              <a:t> </a:t>
            </a:r>
            <a:r>
              <a:rPr lang="en-US" dirty="0" err="1"/>
              <a:t>Hobona</a:t>
            </a:r>
            <a:r>
              <a:rPr lang="en-US" dirty="0"/>
              <a:t> (OGC)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  <a:r>
              <a:rPr lang="en-US" dirty="0"/>
              <a:t>– Peter </a:t>
            </a:r>
            <a:r>
              <a:rPr lang="en-US" dirty="0" err="1"/>
              <a:t>Parslow</a:t>
            </a:r>
            <a:r>
              <a:rPr lang="en-US" dirty="0"/>
              <a:t> (Ordnance Survey)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Common - Part 2: Geospatial Data draft specification </a:t>
            </a:r>
            <a:r>
              <a:rPr lang="en-US" dirty="0"/>
              <a:t>– Chuck </a:t>
            </a:r>
            <a:r>
              <a:rPr lang="en-US" dirty="0" err="1"/>
              <a:t>Heazel</a:t>
            </a:r>
            <a:r>
              <a:rPr lang="en-US" dirty="0"/>
              <a:t> (</a:t>
            </a:r>
            <a:r>
              <a:rPr lang="en-US" dirty="0" err="1"/>
              <a:t>Heazel</a:t>
            </a:r>
            <a:r>
              <a:rPr lang="en-US" dirty="0"/>
              <a:t> Tech)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Features - Part 4: Simple Transactions </a:t>
            </a:r>
            <a:r>
              <a:rPr lang="en-US" dirty="0"/>
              <a:t>- Panagiotis 'Peter' A. </a:t>
            </a:r>
            <a:r>
              <a:rPr lang="en-US" dirty="0" err="1"/>
              <a:t>Vretanos</a:t>
            </a:r>
            <a:r>
              <a:rPr lang="en-US" dirty="0"/>
              <a:t> (</a:t>
            </a:r>
            <a:r>
              <a:rPr lang="en-US" dirty="0" err="1"/>
              <a:t>CubeWerx</a:t>
            </a:r>
            <a:r>
              <a:rPr lang="en-US" dirty="0"/>
              <a:t>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Security Considerations </a:t>
            </a:r>
            <a:r>
              <a:rPr lang="en-US" dirty="0"/>
              <a:t>– Andreas Matheus (Secure Dimensions)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September 2020 Code Sprint, to be held virtually on:</a:t>
            </a:r>
          </a:p>
          <a:p>
            <a:pPr lvl="1"/>
            <a:r>
              <a:rPr lang="en-US" dirty="0"/>
              <a:t>Day 1: Tuesday 29 September from 09:00am to 05:30pm EDT.</a:t>
            </a:r>
          </a:p>
          <a:p>
            <a:pPr lvl="1"/>
            <a:r>
              <a:rPr lang="en-US" dirty="0"/>
              <a:t>Day 2: Wednesday 30 September from 09:00am to 05:00pm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Sponsor’s Remarks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Common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56011297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478</Words>
  <Application>Microsoft Macintosh PowerPoint</Application>
  <PresentationFormat>Widescreen</PresentationFormat>
  <Paragraphs>82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Sponsor’s Remarks</vt:lpstr>
      <vt:lpstr>Overview of the draft specification</vt:lpstr>
      <vt:lpstr>Overview of the draft specification</vt:lpstr>
      <vt:lpstr>Overview of topic</vt:lpstr>
      <vt:lpstr>Sprint Description</vt:lpstr>
      <vt:lpstr>Sprint Schedule: September 29th, 2020</vt:lpstr>
      <vt:lpstr>Sprint Schedule: September 30th,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207</cp:revision>
  <dcterms:created xsi:type="dcterms:W3CDTF">2020-04-17T22:01:33Z</dcterms:created>
  <dcterms:modified xsi:type="dcterms:W3CDTF">2020-09-23T10:58:57Z</dcterms:modified>
</cp:coreProperties>
</file>